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70" r:id="rId6"/>
    <p:sldId id="295" r:id="rId7"/>
    <p:sldId id="293" r:id="rId8"/>
    <p:sldId id="294" r:id="rId9"/>
    <p:sldId id="292" r:id="rId10"/>
    <p:sldId id="291" r:id="rId11"/>
    <p:sldId id="296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17CEE-E3C2-280F-2560-AB8E9B89ED23}" v="1451" dt="2022-10-06T20:54:43.475"/>
    <p1510:client id="{098F5C1C-A2D2-7F97-2C5A-0ACF72ECDE24}" v="992" dt="2022-10-06T20:40:36.958"/>
    <p1510:client id="{517544A7-F26C-453C-99A9-683DC04006C3}" v="877" dt="2022-10-06T20:51:54.698"/>
    <p1510:client id="{A49A6B6A-CF0F-F736-8BBB-85BCE25B8FC2}" v="650" dt="2022-10-06T16:45:38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Ostash" userId="S::hostash@cerrocoso.edu::b85846ff-f631-4cf4-8c59-35d3ff9ce658" providerId="AD" clId="Web-{05917CEE-E3C2-280F-2560-AB8E9B89ED23}"/>
    <pc:docChg chg="modSld">
      <pc:chgData name="Heather Ostash" userId="S::hostash@cerrocoso.edu::b85846ff-f631-4cf4-8c59-35d3ff9ce658" providerId="AD" clId="Web-{05917CEE-E3C2-280F-2560-AB8E9B89ED23}" dt="2022-10-06T20:54:32.990" v="771" actId="20577"/>
      <pc:docMkLst>
        <pc:docMk/>
      </pc:docMkLst>
      <pc:sldChg chg="addSp modSp">
        <pc:chgData name="Heather Ostash" userId="S::hostash@cerrocoso.edu::b85846ff-f631-4cf4-8c59-35d3ff9ce658" providerId="AD" clId="Web-{05917CEE-E3C2-280F-2560-AB8E9B89ED23}" dt="2022-10-06T20:54:32.990" v="771" actId="20577"/>
        <pc:sldMkLst>
          <pc:docMk/>
          <pc:sldMk cId="524286452" sldId="292"/>
        </pc:sldMkLst>
        <pc:spChg chg="add mod">
          <ac:chgData name="Heather Ostash" userId="S::hostash@cerrocoso.edu::b85846ff-f631-4cf4-8c59-35d3ff9ce658" providerId="AD" clId="Web-{05917CEE-E3C2-280F-2560-AB8E9B89ED23}" dt="2022-10-06T20:54:32.990" v="771" actId="20577"/>
          <ac:spMkLst>
            <pc:docMk/>
            <pc:sldMk cId="524286452" sldId="292"/>
            <ac:spMk id="3" creationId="{B5BAF79E-EB58-6093-18C2-FCEC13F4F2B5}"/>
          </ac:spMkLst>
        </pc:spChg>
        <pc:spChg chg="mod">
          <ac:chgData name="Heather Ostash" userId="S::hostash@cerrocoso.edu::b85846ff-f631-4cf4-8c59-35d3ff9ce658" providerId="AD" clId="Web-{05917CEE-E3C2-280F-2560-AB8E9B89ED23}" dt="2022-10-06T20:47:08.129" v="271" actId="20577"/>
          <ac:spMkLst>
            <pc:docMk/>
            <pc:sldMk cId="524286452" sldId="292"/>
            <ac:spMk id="6" creationId="{00000000-0000-0000-0000-000000000000}"/>
          </ac:spMkLst>
        </pc:spChg>
      </pc:sldChg>
    </pc:docChg>
  </pc:docChgLst>
  <pc:docChgLst>
    <pc:chgData name="Michael Campbell" userId="S::michael.campbell@cerrocoso.edu::f4488432-0536-47bd-8c1d-c8989af0ff4e" providerId="AD" clId="Web-{098F5C1C-A2D2-7F97-2C5A-0ACF72ECDE24}"/>
    <pc:docChg chg="modSld">
      <pc:chgData name="Michael Campbell" userId="S::michael.campbell@cerrocoso.edu::f4488432-0536-47bd-8c1d-c8989af0ff4e" providerId="AD" clId="Web-{098F5C1C-A2D2-7F97-2C5A-0ACF72ECDE24}" dt="2022-10-06T20:40:36.958" v="487" actId="20577"/>
      <pc:docMkLst>
        <pc:docMk/>
      </pc:docMkLst>
      <pc:sldChg chg="addSp modSp">
        <pc:chgData name="Michael Campbell" userId="S::michael.campbell@cerrocoso.edu::f4488432-0536-47bd-8c1d-c8989af0ff4e" providerId="AD" clId="Web-{098F5C1C-A2D2-7F97-2C5A-0ACF72ECDE24}" dt="2022-10-06T20:40:36.958" v="487" actId="20577"/>
        <pc:sldMkLst>
          <pc:docMk/>
          <pc:sldMk cId="636055951" sldId="294"/>
        </pc:sldMkLst>
        <pc:spChg chg="add mod">
          <ac:chgData name="Michael Campbell" userId="S::michael.campbell@cerrocoso.edu::f4488432-0536-47bd-8c1d-c8989af0ff4e" providerId="AD" clId="Web-{098F5C1C-A2D2-7F97-2C5A-0ACF72ECDE24}" dt="2022-10-06T20:40:36.958" v="487" actId="20577"/>
          <ac:spMkLst>
            <pc:docMk/>
            <pc:sldMk cId="636055951" sldId="294"/>
            <ac:spMk id="3" creationId="{C2B6AA5F-7901-6A3D-7C0A-C076B1FF4FCE}"/>
          </ac:spMkLst>
        </pc:spChg>
      </pc:sldChg>
    </pc:docChg>
  </pc:docChgLst>
  <pc:docChgLst>
    <pc:chgData name="Chad Houck" userId="S::chad.houck@cerrocoso.edu::3f5ba984-f712-437b-95d1-016d556f12ea" providerId="AD" clId="Web-{517544A7-F26C-453C-99A9-683DC04006C3}"/>
    <pc:docChg chg="modSld">
      <pc:chgData name="Chad Houck" userId="S::chad.houck@cerrocoso.edu::3f5ba984-f712-437b-95d1-016d556f12ea" providerId="AD" clId="Web-{517544A7-F26C-453C-99A9-683DC04006C3}" dt="2022-10-06T20:51:54.698" v="440" actId="20577"/>
      <pc:docMkLst>
        <pc:docMk/>
      </pc:docMkLst>
      <pc:sldChg chg="modSp">
        <pc:chgData name="Chad Houck" userId="S::chad.houck@cerrocoso.edu::3f5ba984-f712-437b-95d1-016d556f12ea" providerId="AD" clId="Web-{517544A7-F26C-453C-99A9-683DC04006C3}" dt="2022-10-06T20:51:54.698" v="440" actId="20577"/>
        <pc:sldMkLst>
          <pc:docMk/>
          <pc:sldMk cId="2410736036" sldId="289"/>
        </pc:sldMkLst>
        <pc:spChg chg="mod">
          <ac:chgData name="Chad Houck" userId="S::chad.houck@cerrocoso.edu::3f5ba984-f712-437b-95d1-016d556f12ea" providerId="AD" clId="Web-{517544A7-F26C-453C-99A9-683DC04006C3}" dt="2022-10-06T20:51:54.698" v="440" actId="20577"/>
          <ac:spMkLst>
            <pc:docMk/>
            <pc:sldMk cId="2410736036" sldId="289"/>
            <ac:spMk id="6" creationId="{00000000-0000-0000-0000-000000000000}"/>
          </ac:spMkLst>
        </pc:spChg>
      </pc:sldChg>
      <pc:sldChg chg="addSp">
        <pc:chgData name="Chad Houck" userId="S::chad.houck@cerrocoso.edu::3f5ba984-f712-437b-95d1-016d556f12ea" providerId="AD" clId="Web-{517544A7-F26C-453C-99A9-683DC04006C3}" dt="2022-10-06T20:47:17.192" v="296"/>
        <pc:sldMkLst>
          <pc:docMk/>
          <pc:sldMk cId="3127463818" sldId="290"/>
        </pc:sldMkLst>
        <pc:spChg chg="add">
          <ac:chgData name="Chad Houck" userId="S::chad.houck@cerrocoso.edu::3f5ba984-f712-437b-95d1-016d556f12ea" providerId="AD" clId="Web-{517544A7-F26C-453C-99A9-683DC04006C3}" dt="2022-10-06T20:47:17.192" v="296"/>
          <ac:spMkLst>
            <pc:docMk/>
            <pc:sldMk cId="3127463818" sldId="290"/>
            <ac:spMk id="4" creationId="{6DCAA192-4CA2-C1D3-A22E-45EF3F3242D4}"/>
          </ac:spMkLst>
        </pc:spChg>
      </pc:sldChg>
    </pc:docChg>
  </pc:docChgLst>
  <pc:docChgLst>
    <pc:chgData name="Kevin King" userId="S::kevin.king@cerrocoso.edu::c6e62e0e-866a-4784-b122-85ff7e30c59d" providerId="AD" clId="Web-{A49A6B6A-CF0F-F736-8BBB-85BCE25B8FC2}"/>
    <pc:docChg chg="modSld">
      <pc:chgData name="Kevin King" userId="S::kevin.king@cerrocoso.edu::c6e62e0e-866a-4784-b122-85ff7e30c59d" providerId="AD" clId="Web-{A49A6B6A-CF0F-F736-8BBB-85BCE25B8FC2}" dt="2022-10-06T16:45:38.261" v="334" actId="20577"/>
      <pc:docMkLst>
        <pc:docMk/>
      </pc:docMkLst>
      <pc:sldChg chg="modSp">
        <pc:chgData name="Kevin King" userId="S::kevin.king@cerrocoso.edu::c6e62e0e-866a-4784-b122-85ff7e30c59d" providerId="AD" clId="Web-{A49A6B6A-CF0F-F736-8BBB-85BCE25B8FC2}" dt="2022-10-06T16:45:38.261" v="334" actId="20577"/>
        <pc:sldMkLst>
          <pc:docMk/>
          <pc:sldMk cId="2796747769" sldId="293"/>
        </pc:sldMkLst>
        <pc:spChg chg="mod">
          <ac:chgData name="Kevin King" userId="S::kevin.king@cerrocoso.edu::c6e62e0e-866a-4784-b122-85ff7e30c59d" providerId="AD" clId="Web-{A49A6B6A-CF0F-F736-8BBB-85BCE25B8FC2}" dt="2022-10-06T16:45:38.261" v="334" actId="20577"/>
          <ac:spMkLst>
            <pc:docMk/>
            <pc:sldMk cId="2796747769" sldId="293"/>
            <ac:spMk id="3" creationId="{2714EB7D-A8C4-46E7-BF7C-8FE9FBB5DA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29kJpXMTWsURd1RAJpSfxCQcFN3cO5kWADTIfxslYRA/edit?usp=sharing" TargetMode="External"/><Relationship Id="rId3" Type="http://schemas.openxmlformats.org/officeDocument/2006/relationships/hyperlink" Target="https://kccd.instructure.com/courses/72805/modules/items/3416195" TargetMode="External"/><Relationship Id="rId7" Type="http://schemas.openxmlformats.org/officeDocument/2006/relationships/hyperlink" Target="https://docs.google.com/document/d/1FYM1ltu1-bcZ0D9AFExD0qqoHjp4DSRoOXv4tdURIwg/edit?usp=sharing" TargetMode="External"/><Relationship Id="rId2" Type="http://schemas.openxmlformats.org/officeDocument/2006/relationships/hyperlink" Target="https://kccd.instructuremedia.com/embed/fd287e20-052d-4bce-b0d1-1ccf9678055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cs.google.com/document/d/19AROxM1KIntozZZ0bokPDqf_2owSLwaifxHtTxhK7lU/edit?usp=sharing" TargetMode="External"/><Relationship Id="rId5" Type="http://schemas.openxmlformats.org/officeDocument/2006/relationships/hyperlink" Target="https://docs.google.com/document/d/11uMWnUbGCZi5oiGECO2jS0HjYgTs3_n1Ft06Ojkj3B4/edit?usp=sharing" TargetMode="External"/><Relationship Id="rId4" Type="http://schemas.openxmlformats.org/officeDocument/2006/relationships/hyperlink" Target="https://docs.google.com/document/d/1yA7ckNhYQYujKSnV6jAqc2HnchLjTLvHFL_6m9YIhbM/edit?usp=sharing" TargetMode="External"/><Relationship Id="rId9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October 6, 2022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Chad Houck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CAA192-4CA2-C1D3-A22E-45EF3F3242D4}"/>
              </a:ext>
            </a:extLst>
          </p:cNvPr>
          <p:cNvSpPr txBox="1"/>
          <p:nvPr/>
        </p:nvSpPr>
        <p:spPr>
          <a:xfrm>
            <a:off x="1958071" y="2151085"/>
            <a:ext cx="9129387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Met on 9/22/22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Reviewed the Reserves Analysis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Reviewed and discussed the proposed change to BP 6200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Reviewed the Budget Development Calendar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Reviewed the Budget Process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Using Axiom at all stages this year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Discussed Budget Augmentations as a standing item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Discussed HEERF requests as a standing item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Planned for 2 more meetings during the fall term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Chad Houck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Met on 9/9/22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Reserve Analysis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Proposed change to BP 6200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Charged with discussing at college budget committee to bring feedback to next meeting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Meeting tomorrow morning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53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1707292" y="2036805"/>
            <a:ext cx="824195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Faculty Flex core session for Safety and Security Topics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Working with Andrew Burch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NARCAN opioid overdose treatment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Dr. Bowen is certified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Public Safety Officer positions approved at the District level.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Professional Development training- De-escalation course offered by Jarrod Bowen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Active Shooter/ Assailant training  dates 10/11, 10/13, 10/17, 10/19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cs typeface="Calibri"/>
              </a:rPr>
              <a:t>Next Safety Committee meeting 10/19</a:t>
            </a: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B6AA5F-7901-6A3D-7C0A-C076B1FF4FCE}"/>
              </a:ext>
            </a:extLst>
          </p:cNvPr>
          <p:cNvSpPr txBox="1"/>
          <p:nvPr/>
        </p:nvSpPr>
        <p:spPr>
          <a:xfrm>
            <a:off x="1938617" y="2117912"/>
            <a:ext cx="9121588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TRT met on Sept 21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Meeting dates and times are the third Wednesday of each month at 2:30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Discussion items</a:t>
            </a:r>
          </a:p>
          <a:p>
            <a:pPr marL="1200150" lvl="2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Committee makeup – We discussed the make of the committee and areas that are represented and difficulties of filling vacancies. We still need faculty, student and classified.</a:t>
            </a:r>
          </a:p>
          <a:p>
            <a:pPr marL="1200150" lvl="2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We discussed enabling teams for students – This would be a district wide project, we currently enable students that are student workers on a case by case. Faculty didn’t not really want to have another system to check for communications from students. </a:t>
            </a:r>
          </a:p>
          <a:p>
            <a:pPr marL="1200150" lvl="2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Staffing update</a:t>
            </a:r>
          </a:p>
          <a:p>
            <a:pPr marL="1200150" lvl="2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Overseas travel notifications</a:t>
            </a:r>
          </a:p>
          <a:p>
            <a:pPr lvl="2"/>
            <a:endParaRPr lang="en-US">
              <a:cs typeface="Calibri" panose="020F0502020204030204"/>
            </a:endParaRPr>
          </a:p>
          <a:p>
            <a:pPr marL="1200150" lvl="2" indent="-285750">
              <a:buFont typeface="Wingdings"/>
              <a:buChar char="v"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/>
              <a:t>Student Equity and Achievement Committee (SEAC)–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6667" y="1753872"/>
            <a:ext cx="6329680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Meeting on 09/28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>
                <a:cs typeface="Calibri"/>
              </a:rPr>
              <a:t>Equity Plan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This has been a large focus of the committee so far this semester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Will come more formally to College Council 10/20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ea typeface="+mn-lt"/>
                <a:cs typeface="+mn-lt"/>
              </a:rPr>
              <a:t>You can find comprehensive information on the plan and the current planning documents to provide input at:</a:t>
            </a:r>
          </a:p>
          <a:p>
            <a:pPr marL="457200">
              <a:buFont typeface="Arial" panose="05000000000000000000" pitchFamily="2" charset="2"/>
              <a:buChar char="•"/>
            </a:pPr>
            <a:r>
              <a:rPr lang="en-US" b="1">
                <a:ea typeface="+mn-lt"/>
                <a:cs typeface="+mn-lt"/>
              </a:rPr>
              <a:t>SEAC Equity Plan report: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>
                <a:ea typeface="+mn-lt"/>
                <a:cs typeface="+mn-lt"/>
                <a:hlinkClick r:id="rId2"/>
              </a:rPr>
              <a:t>9.15.2022 | SEAC Senate Report</a:t>
            </a:r>
            <a:r>
              <a:rPr lang="en-US">
                <a:ea typeface="+mn-lt"/>
                <a:cs typeface="+mn-lt"/>
              </a:rPr>
              <a:t> </a:t>
            </a:r>
          </a:p>
          <a:p>
            <a:pPr marL="457200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</a:rPr>
              <a:t>Flex Day Session recording: </a:t>
            </a:r>
            <a:r>
              <a:rPr lang="en-US">
                <a:ea typeface="+mn-lt"/>
                <a:cs typeface="+mn-lt"/>
                <a:hlinkClick r:id="rId3"/>
              </a:rPr>
              <a:t>Equity Plan 2022-2025: Reflection, Data, and Input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r>
              <a:rPr lang="en-US" b="1">
                <a:ea typeface="+mn-lt"/>
                <a:cs typeface="+mn-lt"/>
              </a:rPr>
              <a:t>Planning Docs:</a:t>
            </a:r>
            <a:r>
              <a:rPr lang="en-US">
                <a:ea typeface="+mn-lt"/>
                <a:cs typeface="+mn-lt"/>
              </a:rPr>
              <a:t> </a:t>
            </a:r>
            <a:endParaRPr lang="en-US">
              <a:cs typeface="Calibri" panose="020F0502020204030204"/>
            </a:endParaRPr>
          </a:p>
          <a:p>
            <a:pPr lvl="1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  <a:hlinkClick r:id="rId4"/>
              </a:rPr>
              <a:t>Successful Enrollment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lvl="1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  <a:hlinkClick r:id="rId5"/>
              </a:rPr>
              <a:t>Persistence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lvl="1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  <a:hlinkClick r:id="rId6"/>
              </a:rPr>
              <a:t>Math and English Completion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lvl="1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  <a:hlinkClick r:id="rId7"/>
              </a:rPr>
              <a:t>Vision for Success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lvl="1">
              <a:buFont typeface="Arial" panose="05000000000000000000" pitchFamily="2" charset="2"/>
              <a:buChar char="•"/>
            </a:pPr>
            <a:r>
              <a:rPr lang="en-US">
                <a:ea typeface="+mn-lt"/>
                <a:cs typeface="+mn-lt"/>
                <a:hlinkClick r:id="rId8"/>
              </a:rPr>
              <a:t>Transfer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BAF79E-EB58-6093-18C2-FCEC13F4F2B5}"/>
              </a:ext>
            </a:extLst>
          </p:cNvPr>
          <p:cNvSpPr txBox="1"/>
          <p:nvPr/>
        </p:nvSpPr>
        <p:spPr>
          <a:xfrm>
            <a:off x="7251160" y="1998224"/>
            <a:ext cx="404771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cs typeface="Calibri"/>
              </a:rPr>
              <a:t>Two major Guided Pathway Initiatives the committee is advancing this year: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Pathway representation 2.0-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Visual representation of the long-term schedule for students by site and mode of delivery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Recommended course sequencing including recommended GE and English and math in first year</a:t>
            </a:r>
          </a:p>
          <a:p>
            <a:pPr marL="285750" indent="-285750">
              <a:buFont typeface="Arial,Sans-Serif"/>
              <a:buChar char="•"/>
            </a:pPr>
            <a:r>
              <a:rPr lang="en-US">
                <a:ea typeface="+mn-lt"/>
                <a:cs typeface="+mn-lt"/>
              </a:rPr>
              <a:t>Student Success Teams/Case Management 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>
                <a:cs typeface="Calibri"/>
              </a:rPr>
              <a:t>Proactive counseling/advising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>
                <a:cs typeface="Calibri"/>
              </a:rPr>
              <a:t>Coordinated holistic student supports</a:t>
            </a:r>
          </a:p>
          <a:p>
            <a:pPr lvl="1"/>
            <a:endParaRPr lang="en-US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/>
              <a:t>Incarcerated Students Education Program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4157CE5-C738-42C9-BFA3-E06CBBBEA4AE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454fd486-4e42-4a7f-bc2f-e2145d19cd8b"/>
    <ds:schemaRef ds:uri="http://schemas.microsoft.com/office/2006/metadata/properties"/>
    <ds:schemaRef ds:uri="http://purl.org/dc/elements/1.1/"/>
    <ds:schemaRef ds:uri="ffba0a56-dfce-4d1b-b42e-42eaba50a1e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482</Words>
  <Application>Microsoft Office PowerPoint</Application>
  <PresentationFormat>Widescreen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Equity and Achievement Committee (SEAC)– Heather Ostash</vt:lpstr>
      <vt:lpstr>Incarcerated Students Education Program – Corey Marvin</vt:lpstr>
      <vt:lpstr>Constituency Reports</vt:lpstr>
      <vt:lpstr>Associated Committees</vt:lpstr>
      <vt:lpstr>Budget Development – Chad Houck</vt:lpstr>
      <vt:lpstr>District Wide Budget Development Committee – Chad Houck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1</cp:revision>
  <cp:lastPrinted>2016-05-02T20:11:30Z</cp:lastPrinted>
  <dcterms:created xsi:type="dcterms:W3CDTF">2016-04-19T18:59:44Z</dcterms:created>
  <dcterms:modified xsi:type="dcterms:W3CDTF">2022-10-11T18:10:47Z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